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3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May 28,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May 28,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May 28,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May 28,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May 28,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May 28,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May 28,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May 28,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May 28,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May 28,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May 28,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May 28,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Agencies for children and families in </a:t>
            </a:r>
            <a:r>
              <a:rPr lang="en-US" dirty="0" err="1" smtClean="0"/>
              <a:t>pembroke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4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151863"/>
            <a:ext cx="7520940" cy="762537"/>
          </a:xfrm>
        </p:spPr>
        <p:txBody>
          <a:bodyPr/>
          <a:lstStyle/>
          <a:p>
            <a:pPr algn="ctr"/>
            <a:r>
              <a:rPr lang="en-US" dirty="0" smtClean="0"/>
              <a:t>Renfrew County child poverty action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92145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165669"/>
            <a:ext cx="7520940" cy="748731"/>
          </a:xfrm>
        </p:spPr>
        <p:txBody>
          <a:bodyPr/>
          <a:lstStyle/>
          <a:p>
            <a:pPr algn="ctr"/>
            <a:r>
              <a:rPr lang="en-US" dirty="0" smtClean="0"/>
              <a:t>Community living of the upper ottawa valley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Support for people with developmental disabilities</a:t>
            </a:r>
          </a:p>
          <a:p>
            <a:endParaRPr lang="en-US" sz="2000" dirty="0"/>
          </a:p>
          <a:p>
            <a:r>
              <a:rPr lang="en-US" sz="2000" dirty="0" smtClean="0"/>
              <a:t>Provide </a:t>
            </a:r>
          </a:p>
          <a:p>
            <a:pPr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Employment and volunteer opportunities</a:t>
            </a:r>
          </a:p>
          <a:p>
            <a:pPr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Access for visitation</a:t>
            </a:r>
          </a:p>
          <a:p>
            <a:pPr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Living (independent or in care)</a:t>
            </a:r>
          </a:p>
          <a:p>
            <a:pPr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Shopping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59025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Renfrew county district health 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Child Health Clinics (0-6 </a:t>
            </a:r>
            <a:r>
              <a:rPr lang="en-US" sz="2400" dirty="0" err="1" smtClean="0"/>
              <a:t>yrs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Growth/development checks</a:t>
            </a:r>
          </a:p>
          <a:p>
            <a:r>
              <a:rPr lang="en-US" sz="2400" dirty="0" smtClean="0">
                <a:sym typeface="Wingdings"/>
              </a:rPr>
              <a:t> </a:t>
            </a:r>
            <a:r>
              <a:rPr lang="en-US" sz="2400" dirty="0">
                <a:sym typeface="Wingdings"/>
              </a:rPr>
              <a:t>I</a:t>
            </a:r>
            <a:r>
              <a:rPr lang="en-US" sz="2400" dirty="0" smtClean="0"/>
              <a:t>mmunization</a:t>
            </a:r>
          </a:p>
          <a:p>
            <a:pPr>
              <a:buFont typeface="Wingdings" charset="0"/>
              <a:buChar char="à"/>
            </a:pPr>
            <a:r>
              <a:rPr lang="en-US" sz="2400" dirty="0" smtClean="0">
                <a:sym typeface="Wingdings"/>
              </a:rPr>
              <a:t>Dental in schools</a:t>
            </a:r>
          </a:p>
          <a:p>
            <a:pPr>
              <a:buFont typeface="Wingdings" charset="0"/>
              <a:buChar char="à"/>
            </a:pPr>
            <a:r>
              <a:rPr lang="en-US" sz="2400" dirty="0" smtClean="0">
                <a:sym typeface="Wingdings"/>
              </a:rPr>
              <a:t>Speech and Hearing</a:t>
            </a:r>
          </a:p>
          <a:p>
            <a:pPr>
              <a:buFont typeface="Wingdings" charset="0"/>
              <a:buChar char="à"/>
            </a:pPr>
            <a:r>
              <a:rPr lang="en-US" sz="2400" dirty="0" smtClean="0">
                <a:sym typeface="Wingdings"/>
              </a:rPr>
              <a:t>Family Circle program (discussions with health professionals)</a:t>
            </a:r>
          </a:p>
          <a:p>
            <a:pPr>
              <a:buFont typeface="Wingdings" charset="0"/>
              <a:buChar char="à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06689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Kids help phone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ym typeface="Wingdings"/>
              </a:rPr>
              <a:t>anonymous telephone counseling service for youth</a:t>
            </a:r>
          </a:p>
          <a:p>
            <a:endParaRPr lang="en-US" sz="2400" dirty="0">
              <a:sym typeface="Wingdings"/>
            </a:endParaRPr>
          </a:p>
          <a:p>
            <a:pPr>
              <a:buFont typeface="Wingdings" charset="0"/>
              <a:buChar char="à"/>
            </a:pPr>
            <a:r>
              <a:rPr lang="en-US" sz="2400" dirty="0" smtClean="0">
                <a:sym typeface="Wingdings"/>
              </a:rPr>
              <a:t>Answer questions, referrals, get information</a:t>
            </a:r>
          </a:p>
          <a:p>
            <a:pPr>
              <a:buFont typeface="Wingdings" charset="0"/>
              <a:buChar char="à"/>
            </a:pPr>
            <a:endParaRPr lang="en-US" sz="2400" dirty="0">
              <a:sym typeface="Wingdings"/>
            </a:endParaRPr>
          </a:p>
          <a:p>
            <a:pPr>
              <a:buFont typeface="Wingdings" charset="0"/>
              <a:buChar char="à"/>
            </a:pPr>
            <a:r>
              <a:rPr lang="en-US" sz="2400" dirty="0" smtClean="0">
                <a:sym typeface="Wingdings"/>
              </a:rPr>
              <a:t>Also have a parents line 1-888-603-9100</a:t>
            </a:r>
          </a:p>
          <a:p>
            <a:pPr>
              <a:buFont typeface="Wingdings" charset="0"/>
              <a:buChar char="à"/>
            </a:pPr>
            <a:endParaRPr lang="en-US" sz="2400" dirty="0">
              <a:sym typeface="Wingdings"/>
            </a:endParaRPr>
          </a:p>
          <a:p>
            <a:pPr>
              <a:buFont typeface="Wingdings" charset="0"/>
              <a:buChar char="à"/>
            </a:pPr>
            <a:r>
              <a:rPr lang="en-US" sz="2400" dirty="0" smtClean="0">
                <a:sym typeface="Wingdings"/>
              </a:rPr>
              <a:t>Kids line 1-800-668-6868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84575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27</TotalTime>
  <Words>117</Words>
  <Application>Microsoft Macintosh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Social Agencies for children and families in pembroke</vt:lpstr>
      <vt:lpstr>Renfrew County child poverty action network</vt:lpstr>
      <vt:lpstr>Community living of the upper ottawa valley</vt:lpstr>
      <vt:lpstr>Renfrew county district health unit</vt:lpstr>
      <vt:lpstr>Kids help phone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Agencies for children and families in pembroke</dc:title>
  <dc:creator>Jason Brazeau</dc:creator>
  <cp:lastModifiedBy>Jason Brazeau</cp:lastModifiedBy>
  <cp:revision>3</cp:revision>
  <dcterms:created xsi:type="dcterms:W3CDTF">2012-05-28T14:13:12Z</dcterms:created>
  <dcterms:modified xsi:type="dcterms:W3CDTF">2012-05-28T14:41:12Z</dcterms:modified>
</cp:coreProperties>
</file>